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aveat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avea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Caveat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67b3dfbe7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67b3dfbe7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67b3dfbe7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67b3dfbe7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80d02b50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80d02b50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67b3dfbe7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67b3dfbe7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7b3dfbe7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7b3dfbe7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7b3dfbe7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7b3dfbe7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7b3dfbe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7b3dfbe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7b3dfbe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7b3dfbe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7b3dfbe7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7b3dfbe7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7edbb702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7edbb702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680d02b5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680d02b5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680d02b50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680d02b50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80d02b50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80d02b50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15.pn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196325" y="1454550"/>
            <a:ext cx="24276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Hecho por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Marcos 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Arjona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2º DAM A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880830" y="1418750"/>
            <a:ext cx="3672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La 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Pluma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Digital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711950" y="77725"/>
            <a:ext cx="80841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Requisitos funcionales                                       Requisitos no funcionales</a:t>
            </a:r>
            <a:endParaRPr sz="1720"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475" y="622750"/>
            <a:ext cx="3839900" cy="378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6575" y="998125"/>
            <a:ext cx="4049475" cy="2936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676600" y="1383900"/>
            <a:ext cx="36135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Para este proyecto me he basado en una estructura Modelo Vista Controlador (MVC). En parte por su sencillez a la hora de ver dónde está cada cosa y que el </a:t>
            </a:r>
            <a:r>
              <a:rPr lang="es">
                <a:solidFill>
                  <a:schemeClr val="dk1"/>
                </a:solidFill>
              </a:rPr>
              <a:t>código</a:t>
            </a:r>
            <a:r>
              <a:rPr lang="es">
                <a:solidFill>
                  <a:schemeClr val="dk1"/>
                </a:solidFill>
              </a:rPr>
              <a:t> sea legible para todos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8" name="Google Shape;128;p23"/>
          <p:cNvSpPr txBox="1"/>
          <p:nvPr>
            <p:ph type="title"/>
          </p:nvPr>
        </p:nvSpPr>
        <p:spPr>
          <a:xfrm>
            <a:off x="737550" y="266675"/>
            <a:ext cx="3072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920"/>
              <a:t>Estructura de proyecto:</a:t>
            </a:r>
            <a:endParaRPr sz="1920"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250" y="152400"/>
            <a:ext cx="157964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876475" y="1406975"/>
            <a:ext cx="3483600" cy="25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Los cambios a futuro, podrían ser algunos como, mayor cantidad de libros o autores, posibilidad de seguir a una persona, aplicación móvil…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5" name="Google Shape;135;p24"/>
          <p:cNvSpPr txBox="1"/>
          <p:nvPr>
            <p:ph type="title"/>
          </p:nvPr>
        </p:nvSpPr>
        <p:spPr>
          <a:xfrm>
            <a:off x="829775" y="351250"/>
            <a:ext cx="3072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Cambios a futuro</a:t>
            </a:r>
            <a:endParaRPr sz="1720"/>
          </a:p>
        </p:txBody>
      </p:sp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9600" y="1225096"/>
            <a:ext cx="3591100" cy="26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778400" y="1145575"/>
            <a:ext cx="3532800" cy="25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1"/>
                </a:solidFill>
              </a:rPr>
              <a:t>Este proyecto me ha llevado bastantes horas, por el no tan agrandado conocimiento  de la tecnología. Pero ha sido totalmente satisfactorio, ver </a:t>
            </a:r>
            <a:r>
              <a:rPr lang="es" sz="1700">
                <a:solidFill>
                  <a:schemeClr val="dk1"/>
                </a:solidFill>
              </a:rPr>
              <a:t>cómo</a:t>
            </a:r>
            <a:r>
              <a:rPr lang="es" sz="1700">
                <a:solidFill>
                  <a:schemeClr val="dk1"/>
                </a:solidFill>
              </a:rPr>
              <a:t> aquella idea que tuve, se ha hecho realidad.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42" name="Google Shape;142;p25"/>
          <p:cNvSpPr txBox="1"/>
          <p:nvPr>
            <p:ph type="title"/>
          </p:nvPr>
        </p:nvSpPr>
        <p:spPr>
          <a:xfrm>
            <a:off x="4939875" y="346800"/>
            <a:ext cx="3072900" cy="4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020"/>
              <a:t>Conclusión</a:t>
            </a:r>
            <a:endParaRPr sz="2020"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25" y="1022551"/>
            <a:ext cx="3602901" cy="296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1" type="subTitle"/>
          </p:nvPr>
        </p:nvSpPr>
        <p:spPr>
          <a:xfrm>
            <a:off x="1196325" y="1454550"/>
            <a:ext cx="2427600" cy="22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Hecho por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Marcos 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Arjona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2º DAM A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9" name="Google Shape;149;p26"/>
          <p:cNvSpPr txBox="1"/>
          <p:nvPr>
            <p:ph type="ctrTitle"/>
          </p:nvPr>
        </p:nvSpPr>
        <p:spPr>
          <a:xfrm>
            <a:off x="5597805" y="1454550"/>
            <a:ext cx="3672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¡¡Muchas gracias!!</a:t>
            </a:r>
            <a:endParaRPr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705300" y="219675"/>
            <a:ext cx="3220200" cy="5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Índice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903125" y="863550"/>
            <a:ext cx="3164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¿Qué es La Pluma Digital?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¿Qué he buscado haciendo esta plataforma?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¿Qué tecnologías he usado y por qué?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¿Cuáles son sus requisitos?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Diagramas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Código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Video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Cambios a futuro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AutoNum type="arabicPeriod"/>
            </a:pPr>
            <a:r>
              <a:rPr lang="es" sz="1700">
                <a:solidFill>
                  <a:schemeClr val="dk1"/>
                </a:solidFill>
              </a:rPr>
              <a:t>Conclusiones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250" y="843050"/>
            <a:ext cx="3740226" cy="34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838175" y="1289550"/>
            <a:ext cx="3385200" cy="35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La Pluma Digital es una red social basada en la idea de </a:t>
            </a:r>
            <a:r>
              <a:rPr lang="es" sz="1600">
                <a:solidFill>
                  <a:schemeClr val="dk1"/>
                </a:solidFill>
              </a:rPr>
              <a:t>expandir</a:t>
            </a:r>
            <a:r>
              <a:rPr lang="es" sz="1600">
                <a:solidFill>
                  <a:schemeClr val="dk1"/>
                </a:solidFill>
              </a:rPr>
              <a:t> el mundo de la lectura, con parecidos a redes actuales de gran </a:t>
            </a:r>
            <a:r>
              <a:rPr lang="es" sz="1600">
                <a:solidFill>
                  <a:schemeClr val="dk1"/>
                </a:solidFill>
              </a:rPr>
              <a:t>envergadura. Usando algunas ideas y enfocandome en estas</a:t>
            </a:r>
            <a:r>
              <a:rPr lang="es" sz="1600">
                <a:solidFill>
                  <a:schemeClr val="dk1"/>
                </a:solidFill>
              </a:rPr>
              <a:t>, he buscado poder acercar el mundo de la lectura a las redes para dar más a conocer la lectura .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>
            <p:ph type="title"/>
          </p:nvPr>
        </p:nvSpPr>
        <p:spPr>
          <a:xfrm>
            <a:off x="678125" y="323900"/>
            <a:ext cx="3705300" cy="6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20"/>
              <a:t>¿Qué es La Pluma Digital?</a:t>
            </a:r>
            <a:endParaRPr sz="2120"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6175" y="1207463"/>
            <a:ext cx="2728598" cy="272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087825" y="1486925"/>
            <a:ext cx="3491100" cy="28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He buscado facilitar tanto la llegada de personas al mundo de la lectura, como facilitar la socialización de lectores que quieran conocer más opiniones o conocer libros que puedan ser interesantes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4970525" y="336050"/>
            <a:ext cx="3725700" cy="8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20"/>
              <a:t>¿Qué he buscado haciendo La Pluma Digital?</a:t>
            </a:r>
            <a:endParaRPr sz="2120"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9553" y="1341725"/>
            <a:ext cx="3012975" cy="22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782000" y="1114425"/>
            <a:ext cx="35175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Para el backend me he decantado por usar NodeJS, que es un framework que no es tan usado pero por la ligereza que aporta en el backend, es mi opción.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NodeJS</a:t>
            </a:r>
            <a:r>
              <a:rPr lang="es" sz="1600">
                <a:solidFill>
                  <a:schemeClr val="dk1"/>
                </a:solidFill>
              </a:rPr>
              <a:t>, tiene JavaScript como lenguaje base.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Para la BBDD, he usado docker por su facilidad de uso entre otras.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2" name="Google Shape;82;p17"/>
          <p:cNvSpPr txBox="1"/>
          <p:nvPr>
            <p:ph type="title"/>
          </p:nvPr>
        </p:nvSpPr>
        <p:spPr>
          <a:xfrm>
            <a:off x="747350" y="195325"/>
            <a:ext cx="35868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/>
              <a:t>¿Qué tecnologías he elegido y por qué?</a:t>
            </a:r>
            <a:endParaRPr sz="2220"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250" y="640300"/>
            <a:ext cx="2930350" cy="17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5">
            <a:alphaModFix/>
          </a:blip>
          <a:srcRect b="30484" l="0" r="0" t="30897"/>
          <a:stretch/>
        </p:blipFill>
        <p:spPr>
          <a:xfrm>
            <a:off x="5439337" y="3773600"/>
            <a:ext cx="3024176" cy="77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4975950" y="1183675"/>
            <a:ext cx="3517500" cy="3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En cuanto al frontend, he escogido Pug, ya que es una tecnología poco usada por los desarrolladores y una opción distinta a lo que se suele acostumbrar.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Para los estilos he decidido usar CSS, una tecnología muy usada por los desarrolladores que no va a defraudar.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4941300" y="195325"/>
            <a:ext cx="3586800" cy="10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/>
              <a:t>¿Qué tecnologías he elegido y por qué?</a:t>
            </a:r>
            <a:endParaRPr sz="2220"/>
          </a:p>
        </p:txBody>
      </p:sp>
      <p:pic>
        <p:nvPicPr>
          <p:cNvPr descr="Archivo:CSS3 logo and wordmark.svg - Wikipedia, la enciclopedia libre" id="91" name="Google Shape;91;p18"/>
          <p:cNvPicPr preferRelativeResize="0"/>
          <p:nvPr/>
        </p:nvPicPr>
        <p:blipFill rotWithShape="1">
          <a:blip r:embed="rId4">
            <a:alphaModFix/>
          </a:blip>
          <a:srcRect b="0" l="-2532" r="0" t="-1163"/>
          <a:stretch/>
        </p:blipFill>
        <p:spPr>
          <a:xfrm>
            <a:off x="1845150" y="2632000"/>
            <a:ext cx="1429049" cy="199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9950" y="617275"/>
            <a:ext cx="32194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747350" y="195325"/>
            <a:ext cx="35868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20"/>
              <a:t>Diagramas</a:t>
            </a:r>
            <a:endParaRPr sz="2220"/>
          </a:p>
        </p:txBody>
      </p:sp>
      <p:pic>
        <p:nvPicPr>
          <p:cNvPr id="98" name="Google Shape;98;p19" title="registroSecuencia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925" y="76625"/>
            <a:ext cx="5392151" cy="2121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 title="librosCasoUs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250" y="1012224"/>
            <a:ext cx="3035625" cy="301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 title="loginsecuencia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07500" y="2627094"/>
            <a:ext cx="5364325" cy="2175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539700" y="238350"/>
            <a:ext cx="27279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Token JWT</a:t>
            </a:r>
            <a:endParaRPr sz="172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475" y="295463"/>
            <a:ext cx="4267200" cy="45525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539700" y="1017725"/>
            <a:ext cx="4032300" cy="3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Para el token, he usado JWT. Su estructura se basa en la idea de inicializar las variables necesarias, comprobar que si las rutas </a:t>
            </a:r>
            <a:r>
              <a:rPr lang="es" sz="1500">
                <a:solidFill>
                  <a:schemeClr val="dk1"/>
                </a:solidFill>
              </a:rPr>
              <a:t>públicas</a:t>
            </a:r>
            <a:r>
              <a:rPr lang="es" sz="1500">
                <a:solidFill>
                  <a:schemeClr val="dk1"/>
                </a:solidFill>
              </a:rPr>
              <a:t> incluyen el path que queremos.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Si no lo incluye compueblo token y si hay token, compruebo que este token no sea válido, según las características establecidas. Por ejemplo 10 horas.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539700" y="238350"/>
            <a:ext cx="2727900" cy="5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720"/>
              <a:t>Ranking</a:t>
            </a:r>
            <a:endParaRPr sz="1720"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653500" y="2670725"/>
            <a:ext cx="82539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chemeClr val="dk1"/>
                </a:solidFill>
              </a:rPr>
              <a:t>Para el código del ranking me he asegurado de  usar funciones de ventana, en este caso un rank en vez de dense_rank para que no se salte posiciones. Por otro lado he completado la consulta para solo necesitar una y olvidarme de las muchas que podría acabar teniendo si no usase JOIN en la estructura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 rotWithShape="1">
          <a:blip r:embed="rId4">
            <a:alphaModFix/>
          </a:blip>
          <a:srcRect b="0" l="0" r="48035" t="0"/>
          <a:stretch/>
        </p:blipFill>
        <p:spPr>
          <a:xfrm>
            <a:off x="0" y="887300"/>
            <a:ext cx="4751399" cy="124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 rotWithShape="1">
          <a:blip r:embed="rId4">
            <a:alphaModFix/>
          </a:blip>
          <a:srcRect b="0" l="51962" r="0" t="0"/>
          <a:stretch/>
        </p:blipFill>
        <p:spPr>
          <a:xfrm>
            <a:off x="4751400" y="887300"/>
            <a:ext cx="4392600" cy="12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